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</p:sldIdLst>
  <p:sldSz cx="27432000" cy="43891200"/>
  <p:notesSz cx="68580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29"/>
    <a:srgbClr val="6BC547"/>
    <a:srgbClr val="FFFF66"/>
    <a:srgbClr val="3E3A00"/>
    <a:srgbClr val="464100"/>
    <a:srgbClr val="E4E1AE"/>
    <a:srgbClr val="003300"/>
    <a:srgbClr val="F9FBAB"/>
    <a:srgbClr val="EAF4E4"/>
    <a:srgbClr val="D6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7" d="100"/>
          <a:sy n="17" d="100"/>
        </p:scale>
        <p:origin x="3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7183123"/>
            <a:ext cx="23317200" cy="1528064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3053043"/>
            <a:ext cx="20574000" cy="10596877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2336800"/>
            <a:ext cx="5915025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2336800"/>
            <a:ext cx="17402175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9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10942333"/>
            <a:ext cx="23660100" cy="1825751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9372573"/>
            <a:ext cx="23660100" cy="96011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1684000"/>
            <a:ext cx="1165860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1684000"/>
            <a:ext cx="1165860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6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336810"/>
            <a:ext cx="2366010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10759443"/>
            <a:ext cx="11605020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6032480"/>
            <a:ext cx="11605020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10759443"/>
            <a:ext cx="11662173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6032480"/>
            <a:ext cx="11662173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9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6319530"/>
            <a:ext cx="13887450" cy="311912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3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6319530"/>
            <a:ext cx="13887450" cy="311912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6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336810"/>
            <a:ext cx="2366010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1684000"/>
            <a:ext cx="2366010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40680650"/>
            <a:ext cx="92583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1.wdp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82"/>
          <a:stretch/>
        </p:blipFill>
        <p:spPr>
          <a:xfrm rot="16200000">
            <a:off x="-8217518" y="8278478"/>
            <a:ext cx="43988956" cy="274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" y="-304800"/>
            <a:ext cx="20393724" cy="58631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r>
              <a:rPr lang="en-US" sz="37500" spc="3000" dirty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Women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2687" y="9402226"/>
            <a:ext cx="5186035" cy="3453285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500" spc="1000" dirty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In Technology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5128787" y="33734692"/>
            <a:ext cx="7242629" cy="6299677"/>
            <a:chOff x="3469243" y="19691728"/>
            <a:chExt cx="9819340" cy="7659690"/>
          </a:xfrm>
        </p:grpSpPr>
        <p:sp>
          <p:nvSpPr>
            <p:cNvPr id="24" name="Rounded Rectangle 23"/>
            <p:cNvSpPr/>
            <p:nvPr/>
          </p:nvSpPr>
          <p:spPr>
            <a:xfrm>
              <a:off x="3469243" y="19691728"/>
              <a:ext cx="9819340" cy="7659690"/>
            </a:xfrm>
            <a:prstGeom prst="roundRect">
              <a:avLst>
                <a:gd name="adj" fmla="val 10142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1" t="12436" r="15647" b="12565"/>
            <a:stretch/>
          </p:blipFill>
          <p:spPr>
            <a:xfrm>
              <a:off x="3870375" y="20195792"/>
              <a:ext cx="9003786" cy="66044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30" name="Straight Connector 29"/>
          <p:cNvCxnSpPr/>
          <p:nvPr/>
        </p:nvCxnSpPr>
        <p:spPr>
          <a:xfrm flipH="1">
            <a:off x="1394460" y="4948744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611994" y="16744504"/>
            <a:ext cx="1003858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584960" y="5230797"/>
            <a:ext cx="0" cy="16604009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-17877750" y="10537354"/>
            <a:ext cx="5455920" cy="7542237"/>
          </a:xfrm>
          <a:prstGeom prst="roundRect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1171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57920" y="382563"/>
            <a:ext cx="5455920" cy="7542237"/>
          </a:xfrm>
          <a:prstGeom prst="roundRect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48"/>
          <a:stretch/>
        </p:blipFill>
        <p:spPr>
          <a:xfrm>
            <a:off x="21614508" y="644081"/>
            <a:ext cx="5882775" cy="7166419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180076" y="1628730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671630" y="25524975"/>
            <a:ext cx="0" cy="4668614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-17780621" y="27290036"/>
            <a:ext cx="14408727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9085965" y="30214662"/>
            <a:ext cx="0" cy="3507599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950309" y="29894857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207706" y="29247157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624123" y="2958759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539299" y="14986263"/>
            <a:ext cx="18182337" cy="5376218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1975 Youngest &amp; only female electronics salesperson at Sears, became top seller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1980s Used donated laptops to teach fellow flight attendants computer use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1992 Founded Kid One For Fun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1995 Founded Girl Tech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-13367113" y="20537591"/>
            <a:ext cx="0" cy="318872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-6497381" y="21906892"/>
            <a:ext cx="914400" cy="914400"/>
          </a:xfrm>
          <a:prstGeom prst="ellipse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3625756" y="4902784"/>
            <a:ext cx="0" cy="1799953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3168556" y="4624972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12494087" y="6704834"/>
            <a:ext cx="99915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3166007" y="62125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21439729" y="382585"/>
            <a:ext cx="5455920" cy="7542237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4" t="8616" r="13347" b="24705"/>
          <a:stretch/>
        </p:blipFill>
        <p:spPr>
          <a:xfrm>
            <a:off x="24884959" y="1259660"/>
            <a:ext cx="2628553" cy="477847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0073252" y="7642037"/>
            <a:ext cx="1724272" cy="118026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0459586" y="7831721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7126902" y="5082045"/>
            <a:ext cx="0" cy="2395737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16730662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4128519" y="6888234"/>
            <a:ext cx="5886184" cy="7542237"/>
            <a:chOff x="14816459" y="8290206"/>
            <a:chExt cx="5886184" cy="7542237"/>
          </a:xfrm>
        </p:grpSpPr>
        <p:sp>
          <p:nvSpPr>
            <p:cNvPr id="12" name="Rounded Rectangle 11"/>
            <p:cNvSpPr/>
            <p:nvPr/>
          </p:nvSpPr>
          <p:spPr>
            <a:xfrm>
              <a:off x="14816459" y="8290206"/>
              <a:ext cx="5886184" cy="7542237"/>
            </a:xfrm>
            <a:prstGeom prst="roundRect">
              <a:avLst/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105314" y="8857546"/>
              <a:ext cx="5306670" cy="65006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  <p:cxnSp>
        <p:nvCxnSpPr>
          <p:cNvPr id="73" name="Straight Connector 72"/>
          <p:cNvCxnSpPr/>
          <p:nvPr/>
        </p:nvCxnSpPr>
        <p:spPr>
          <a:xfrm flipH="1" flipV="1">
            <a:off x="20700302" y="18846893"/>
            <a:ext cx="829635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9080824" y="20828288"/>
            <a:ext cx="14083976" cy="8369460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Instrumental in the development of Where in the World is Carmen San Diego and the Playroom/Treehouse series.  She invented a line of electronic gadgets that empower girls to use technology. In the process, Swanson has challenged attitudes towards girls in the toy and consumer products industries.</a:t>
            </a:r>
            <a:endParaRPr lang="en-US" sz="50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21636981" y="19343662"/>
            <a:ext cx="0" cy="1487565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21156921" y="18338156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541290" y="30491875"/>
            <a:ext cx="13986131" cy="10777654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518732" y="5812890"/>
            <a:ext cx="9988005" cy="8417459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6BC547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372012" y="5606754"/>
            <a:ext cx="10288099" cy="8797922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72408" y="41302667"/>
            <a:ext cx="2153435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500" dirty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What paths will you </a:t>
            </a:r>
            <a:r>
              <a:rPr lang="en-US" sz="8500" dirty="0" err="1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trailblaze</a:t>
            </a:r>
            <a:r>
              <a:rPr lang="en-US" sz="8500" dirty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 that no one has traveled before?</a:t>
            </a:r>
            <a:endParaRPr lang="en-US" sz="8500" dirty="0">
              <a:ln w="88900">
                <a:solidFill>
                  <a:srgbClr val="464100"/>
                </a:solidFill>
              </a:ln>
              <a:solidFill>
                <a:srgbClr val="FFFF29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14342931" y="31444265"/>
            <a:ext cx="4591065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8624123" y="309842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0341576" y="6686550"/>
            <a:ext cx="14939207" cy="218182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</a:rPr>
              <a:t>To change pictures: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Save the picture of the person you wish to use.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Single-left-click the grouped picture/shapes you wish to change on the poster. Single-left-click again on the picture.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Now single-right-click the picture and select “Change Picture” from the menu.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Choose the picture file you saved.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You may wish to single-left-click the grouped picture/shapes and single-left-click the new picture again to adjust its size or crop it—especially useful if the new picture is not the same aspect ratio as the previous one.</a:t>
            </a:r>
          </a:p>
          <a:p>
            <a:pPr marL="1143000" indent="-11430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DO </a:t>
            </a:r>
            <a:r>
              <a:rPr lang="en-US" b="1" u="sng" dirty="0">
                <a:solidFill>
                  <a:schemeClr val="bg1"/>
                </a:solidFill>
              </a:rPr>
              <a:t>NOT</a:t>
            </a:r>
            <a:r>
              <a:rPr lang="en-US" b="1" dirty="0">
                <a:solidFill>
                  <a:schemeClr val="bg1"/>
                </a:solidFill>
              </a:rPr>
              <a:t> CHANGE ROSIE THE RIVETER PICTURE!!!</a:t>
            </a:r>
          </a:p>
        </p:txBody>
      </p:sp>
      <p:sp>
        <p:nvSpPr>
          <p:cNvPr id="2" name="Rectangle 1"/>
          <p:cNvSpPr/>
          <p:nvPr/>
        </p:nvSpPr>
        <p:spPr>
          <a:xfrm>
            <a:off x="969481" y="30895945"/>
            <a:ext cx="13423740" cy="10095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As a young girl, I was interested in technology in many forms. One year, for example, I received a typewriter as a gift. I played around with typing, tried out some of the exercises, and soon decided it was boring. It would be much more interesting, I thought, to take the machine apart and see for myself how it worked. So I did, and I figured it out and changed the keys around so I could type in my own secret code.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8775" y="21656232"/>
            <a:ext cx="7947225" cy="6022021"/>
            <a:chOff x="688775" y="21656232"/>
            <a:chExt cx="7947225" cy="6022021"/>
          </a:xfrm>
        </p:grpSpPr>
        <p:sp>
          <p:nvSpPr>
            <p:cNvPr id="21" name="Rounded Rectangle 20"/>
            <p:cNvSpPr/>
            <p:nvPr/>
          </p:nvSpPr>
          <p:spPr>
            <a:xfrm>
              <a:off x="688775" y="21656232"/>
              <a:ext cx="7947225" cy="6022021"/>
            </a:xfrm>
            <a:prstGeom prst="roundRect">
              <a:avLst>
                <a:gd name="adj" fmla="val 10734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25"/>
            <a:stretch/>
          </p:blipFill>
          <p:spPr>
            <a:xfrm>
              <a:off x="1025906" y="22139605"/>
              <a:ext cx="7272962" cy="50378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19" name="TextBox 18"/>
          <p:cNvSpPr txBox="1"/>
          <p:nvPr/>
        </p:nvSpPr>
        <p:spPr>
          <a:xfrm>
            <a:off x="1670095" y="6354352"/>
            <a:ext cx="11478891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pPr algn="ctr"/>
            <a:r>
              <a:rPr lang="en-US" sz="17500" dirty="0" err="1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Janese</a:t>
            </a:r>
            <a:r>
              <a:rPr lang="en-US" sz="17500" dirty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 Swanson</a:t>
            </a:r>
            <a:endParaRPr lang="en-US" sz="12000" dirty="0">
              <a:ln w="101600">
                <a:solidFill>
                  <a:srgbClr val="464100"/>
                </a:solidFill>
              </a:ln>
              <a:solidFill>
                <a:srgbClr val="FFFF29"/>
              </a:solidFill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37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DB59C87A2064FAF8C485C8436B83E" ma:contentTypeVersion="0" ma:contentTypeDescription="Create a new document." ma:contentTypeScope="" ma:versionID="b047677bb64a43ddaa47a4ecece6a7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4E6C7E-A5DD-4D0D-89EE-1777E749B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57DC1B-5E6C-4B80-898E-CB476BC4A0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D976CE-E81A-4285-AE6E-F60019E3FA6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3126</TotalTime>
  <Words>303</Words>
  <Application>Microsoft Office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Magneto</vt:lpstr>
      <vt:lpstr>OCR A Extended</vt:lpstr>
      <vt:lpstr>Wingdings</vt:lpstr>
      <vt:lpstr>Office Theme</vt:lpstr>
      <vt:lpstr>PowerPoint Presentation</vt:lpstr>
    </vt:vector>
  </TitlesOfParts>
  <Company>U.S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REYNOLDS, RACHEL L Capt USAF AETC 336 TRS/DO</dc:creator>
  <cp:lastModifiedBy>Rachel Reynolds</cp:lastModifiedBy>
  <cp:revision>38</cp:revision>
  <cp:lastPrinted>2017-04-25T16:21:30Z</cp:lastPrinted>
  <dcterms:created xsi:type="dcterms:W3CDTF">2017-03-17T13:28:24Z</dcterms:created>
  <dcterms:modified xsi:type="dcterms:W3CDTF">2021-02-26T16:04:29Z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0x010100C91DB59C87A2064FAF8C485C8436B83E</vt:lpwstr>
  </property>
</Properties>
</file>